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143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chter, Joan" initials="AJ" lastIdx="11" clrIdx="0">
    <p:extLst>
      <p:ext uri="{19B8F6BF-5375-455C-9EA6-DF929625EA0E}">
        <p15:presenceInfo xmlns:p15="http://schemas.microsoft.com/office/powerpoint/2012/main" userId="S::auchterj@nassp.org::51163c98-9aa3-4275-bfc6-bfb47aa53fa5" providerId="AD"/>
      </p:ext>
    </p:extLst>
  </p:cmAuthor>
  <p:cmAuthor id="2" name="Omekongo Dibinga" initials="OD" lastIdx="6" clrIdx="1">
    <p:extLst>
      <p:ext uri="{19B8F6BF-5375-455C-9EA6-DF929625EA0E}">
        <p15:presenceInfo xmlns:p15="http://schemas.microsoft.com/office/powerpoint/2012/main" userId="S::omekongo@omekongo.com::57c09825-37f6-4b04-8da0-358621d59ec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6191" autoAdjust="0"/>
  </p:normalViewPr>
  <p:slideViewPr>
    <p:cSldViewPr snapToGrid="0" snapToObjects="1">
      <p:cViewPr varScale="1">
        <p:scale>
          <a:sx n="97" d="100"/>
          <a:sy n="97" d="100"/>
        </p:scale>
        <p:origin x="996"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529E00-C7B1-A04E-920C-EA2080C1C6C0}" type="datetimeFigureOut">
              <a:rPr lang="en-US" smtClean="0"/>
              <a:t>4/13/2021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963EEE-06A3-6648-AE74-4F8EE3C401EC}" type="slidenum">
              <a:rPr lang="en-US" smtClean="0"/>
              <a:t>‹#›</a:t>
            </a:fld>
            <a:endParaRPr lang="en-US" dirty="0"/>
          </a:p>
        </p:txBody>
      </p:sp>
    </p:spTree>
    <p:extLst>
      <p:ext uri="{BB962C8B-B14F-4D97-AF65-F5344CB8AC3E}">
        <p14:creationId xmlns:p14="http://schemas.microsoft.com/office/powerpoint/2010/main" val="1694640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FF453-BF90-B44C-9E67-03CA9FA5CB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016ACAA-6164-E04A-B196-4506F06D3A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AFAC5655-C614-AC47-A388-880F1293D5B1}"/>
              </a:ext>
            </a:extLst>
          </p:cNvPr>
          <p:cNvSpPr>
            <a:spLocks noGrp="1"/>
          </p:cNvSpPr>
          <p:nvPr>
            <p:ph type="dt" sz="half" idx="10"/>
          </p:nvPr>
        </p:nvSpPr>
        <p:spPr/>
        <p:txBody>
          <a:bodyPr/>
          <a:lstStyle/>
          <a:p>
            <a:fld id="{05393569-7CC3-1845-88F1-E4D94EDA8A70}" type="datetimeFigureOut">
              <a:rPr lang="en-US" smtClean="0"/>
              <a:t>4/13/2021</a:t>
            </a:fld>
            <a:endParaRPr lang="en-US" dirty="0"/>
          </a:p>
        </p:txBody>
      </p:sp>
      <p:sp>
        <p:nvSpPr>
          <p:cNvPr id="5" name="Footer Placeholder 4">
            <a:extLst>
              <a:ext uri="{FF2B5EF4-FFF2-40B4-BE49-F238E27FC236}">
                <a16:creationId xmlns:a16="http://schemas.microsoft.com/office/drawing/2014/main" xmlns="" id="{5F99499E-E3F8-CA4D-883B-0F8AC8EC18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4527DD68-ECBE-F045-A2C3-9F3A86B16FD8}"/>
              </a:ext>
            </a:extLst>
          </p:cNvPr>
          <p:cNvSpPr>
            <a:spLocks noGrp="1"/>
          </p:cNvSpPr>
          <p:nvPr>
            <p:ph type="sldNum" sz="quarter" idx="12"/>
          </p:nvPr>
        </p:nvSpPr>
        <p:spPr/>
        <p:txBody>
          <a:bodyPr/>
          <a:lstStyle/>
          <a:p>
            <a:fld id="{CE535A2C-4413-2147-92F5-05447E883258}" type="slidenum">
              <a:rPr lang="en-US" smtClean="0"/>
              <a:t>‹#›</a:t>
            </a:fld>
            <a:endParaRPr lang="en-US" dirty="0"/>
          </a:p>
        </p:txBody>
      </p:sp>
    </p:spTree>
    <p:extLst>
      <p:ext uri="{BB962C8B-B14F-4D97-AF65-F5344CB8AC3E}">
        <p14:creationId xmlns:p14="http://schemas.microsoft.com/office/powerpoint/2010/main" val="3086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4ED49D-9D69-1347-92F8-B28D698FB2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AD09323-CA35-EB4C-9ED1-C8CC052604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4FD2B77-51F3-A342-B375-2D6B33C40808}"/>
              </a:ext>
            </a:extLst>
          </p:cNvPr>
          <p:cNvSpPr>
            <a:spLocks noGrp="1"/>
          </p:cNvSpPr>
          <p:nvPr>
            <p:ph type="dt" sz="half" idx="10"/>
          </p:nvPr>
        </p:nvSpPr>
        <p:spPr/>
        <p:txBody>
          <a:bodyPr/>
          <a:lstStyle/>
          <a:p>
            <a:fld id="{05393569-7CC3-1845-88F1-E4D94EDA8A70}" type="datetimeFigureOut">
              <a:rPr lang="en-US" smtClean="0"/>
              <a:t>4/13/2021</a:t>
            </a:fld>
            <a:endParaRPr lang="en-US" dirty="0"/>
          </a:p>
        </p:txBody>
      </p:sp>
      <p:sp>
        <p:nvSpPr>
          <p:cNvPr id="5" name="Footer Placeholder 4">
            <a:extLst>
              <a:ext uri="{FF2B5EF4-FFF2-40B4-BE49-F238E27FC236}">
                <a16:creationId xmlns:a16="http://schemas.microsoft.com/office/drawing/2014/main" xmlns="" id="{55E03A70-0F4D-1A4F-ABAE-8E62AAB54A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01D093E0-247C-8E4A-8CD4-924733037CDE}"/>
              </a:ext>
            </a:extLst>
          </p:cNvPr>
          <p:cNvSpPr>
            <a:spLocks noGrp="1"/>
          </p:cNvSpPr>
          <p:nvPr>
            <p:ph type="sldNum" sz="quarter" idx="12"/>
          </p:nvPr>
        </p:nvSpPr>
        <p:spPr/>
        <p:txBody>
          <a:bodyPr/>
          <a:lstStyle/>
          <a:p>
            <a:fld id="{CE535A2C-4413-2147-92F5-05447E883258}" type="slidenum">
              <a:rPr lang="en-US" smtClean="0"/>
              <a:t>‹#›</a:t>
            </a:fld>
            <a:endParaRPr lang="en-US" dirty="0"/>
          </a:p>
        </p:txBody>
      </p:sp>
    </p:spTree>
    <p:extLst>
      <p:ext uri="{BB962C8B-B14F-4D97-AF65-F5344CB8AC3E}">
        <p14:creationId xmlns:p14="http://schemas.microsoft.com/office/powerpoint/2010/main" val="410699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690AC93-9EF6-3A4C-B673-0C7AA3F56A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F3080F3-2446-7842-B9B2-387B92CE57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4EAD1AB-E87F-A249-9849-E927895EEE6F}"/>
              </a:ext>
            </a:extLst>
          </p:cNvPr>
          <p:cNvSpPr>
            <a:spLocks noGrp="1"/>
          </p:cNvSpPr>
          <p:nvPr>
            <p:ph type="dt" sz="half" idx="10"/>
          </p:nvPr>
        </p:nvSpPr>
        <p:spPr/>
        <p:txBody>
          <a:bodyPr/>
          <a:lstStyle/>
          <a:p>
            <a:fld id="{05393569-7CC3-1845-88F1-E4D94EDA8A70}" type="datetimeFigureOut">
              <a:rPr lang="en-US" smtClean="0"/>
              <a:t>4/13/2021</a:t>
            </a:fld>
            <a:endParaRPr lang="en-US" dirty="0"/>
          </a:p>
        </p:txBody>
      </p:sp>
      <p:sp>
        <p:nvSpPr>
          <p:cNvPr id="5" name="Footer Placeholder 4">
            <a:extLst>
              <a:ext uri="{FF2B5EF4-FFF2-40B4-BE49-F238E27FC236}">
                <a16:creationId xmlns:a16="http://schemas.microsoft.com/office/drawing/2014/main" xmlns="" id="{A377EBAD-CE70-1F4B-B29A-430C091291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894576E9-D525-6D41-9941-EFF443AA1981}"/>
              </a:ext>
            </a:extLst>
          </p:cNvPr>
          <p:cNvSpPr>
            <a:spLocks noGrp="1"/>
          </p:cNvSpPr>
          <p:nvPr>
            <p:ph type="sldNum" sz="quarter" idx="12"/>
          </p:nvPr>
        </p:nvSpPr>
        <p:spPr/>
        <p:txBody>
          <a:bodyPr/>
          <a:lstStyle/>
          <a:p>
            <a:fld id="{CE535A2C-4413-2147-92F5-05447E883258}" type="slidenum">
              <a:rPr lang="en-US" smtClean="0"/>
              <a:t>‹#›</a:t>
            </a:fld>
            <a:endParaRPr lang="en-US" dirty="0"/>
          </a:p>
        </p:txBody>
      </p:sp>
    </p:spTree>
    <p:extLst>
      <p:ext uri="{BB962C8B-B14F-4D97-AF65-F5344CB8AC3E}">
        <p14:creationId xmlns:p14="http://schemas.microsoft.com/office/powerpoint/2010/main" val="2222493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E5287E-C63B-1148-BDB2-19AB26D5D2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B6F8DB3-EDE1-6640-8DDB-277E7EA73D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E47D982-D438-B643-BA67-5CDB881367D1}"/>
              </a:ext>
            </a:extLst>
          </p:cNvPr>
          <p:cNvSpPr>
            <a:spLocks noGrp="1"/>
          </p:cNvSpPr>
          <p:nvPr>
            <p:ph type="dt" sz="half" idx="10"/>
          </p:nvPr>
        </p:nvSpPr>
        <p:spPr/>
        <p:txBody>
          <a:bodyPr/>
          <a:lstStyle/>
          <a:p>
            <a:fld id="{05393569-7CC3-1845-88F1-E4D94EDA8A70}" type="datetimeFigureOut">
              <a:rPr lang="en-US" smtClean="0"/>
              <a:t>4/13/2021</a:t>
            </a:fld>
            <a:endParaRPr lang="en-US" dirty="0"/>
          </a:p>
        </p:txBody>
      </p:sp>
      <p:sp>
        <p:nvSpPr>
          <p:cNvPr id="5" name="Footer Placeholder 4">
            <a:extLst>
              <a:ext uri="{FF2B5EF4-FFF2-40B4-BE49-F238E27FC236}">
                <a16:creationId xmlns:a16="http://schemas.microsoft.com/office/drawing/2014/main" xmlns="" id="{45CE5C42-CEA6-7549-92BE-6D7508C1B05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4589195-51DB-2741-A7D4-04773870E450}"/>
              </a:ext>
            </a:extLst>
          </p:cNvPr>
          <p:cNvSpPr>
            <a:spLocks noGrp="1"/>
          </p:cNvSpPr>
          <p:nvPr>
            <p:ph type="sldNum" sz="quarter" idx="12"/>
          </p:nvPr>
        </p:nvSpPr>
        <p:spPr/>
        <p:txBody>
          <a:bodyPr/>
          <a:lstStyle/>
          <a:p>
            <a:fld id="{CE535A2C-4413-2147-92F5-05447E883258}" type="slidenum">
              <a:rPr lang="en-US" smtClean="0"/>
              <a:t>‹#›</a:t>
            </a:fld>
            <a:endParaRPr lang="en-US" dirty="0"/>
          </a:p>
        </p:txBody>
      </p:sp>
    </p:spTree>
    <p:extLst>
      <p:ext uri="{BB962C8B-B14F-4D97-AF65-F5344CB8AC3E}">
        <p14:creationId xmlns:p14="http://schemas.microsoft.com/office/powerpoint/2010/main" val="1816804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BB2ED8-1651-A04F-B07B-146112323C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5A59F796-2379-FA4D-8529-910CB7568E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2194701-0185-2A48-AFA3-C45579DD2341}"/>
              </a:ext>
            </a:extLst>
          </p:cNvPr>
          <p:cNvSpPr>
            <a:spLocks noGrp="1"/>
          </p:cNvSpPr>
          <p:nvPr>
            <p:ph type="dt" sz="half" idx="10"/>
          </p:nvPr>
        </p:nvSpPr>
        <p:spPr/>
        <p:txBody>
          <a:bodyPr/>
          <a:lstStyle/>
          <a:p>
            <a:fld id="{05393569-7CC3-1845-88F1-E4D94EDA8A70}" type="datetimeFigureOut">
              <a:rPr lang="en-US" smtClean="0"/>
              <a:t>4/13/2021</a:t>
            </a:fld>
            <a:endParaRPr lang="en-US" dirty="0"/>
          </a:p>
        </p:txBody>
      </p:sp>
      <p:sp>
        <p:nvSpPr>
          <p:cNvPr id="5" name="Footer Placeholder 4">
            <a:extLst>
              <a:ext uri="{FF2B5EF4-FFF2-40B4-BE49-F238E27FC236}">
                <a16:creationId xmlns:a16="http://schemas.microsoft.com/office/drawing/2014/main" xmlns="" id="{9FEFDF1D-8298-4840-A36D-3D4668783E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8663ED75-8863-2A44-B6E0-4C7BB57A9EBB}"/>
              </a:ext>
            </a:extLst>
          </p:cNvPr>
          <p:cNvSpPr>
            <a:spLocks noGrp="1"/>
          </p:cNvSpPr>
          <p:nvPr>
            <p:ph type="sldNum" sz="quarter" idx="12"/>
          </p:nvPr>
        </p:nvSpPr>
        <p:spPr/>
        <p:txBody>
          <a:bodyPr/>
          <a:lstStyle/>
          <a:p>
            <a:fld id="{CE535A2C-4413-2147-92F5-05447E883258}" type="slidenum">
              <a:rPr lang="en-US" smtClean="0"/>
              <a:t>‹#›</a:t>
            </a:fld>
            <a:endParaRPr lang="en-US" dirty="0"/>
          </a:p>
        </p:txBody>
      </p:sp>
    </p:spTree>
    <p:extLst>
      <p:ext uri="{BB962C8B-B14F-4D97-AF65-F5344CB8AC3E}">
        <p14:creationId xmlns:p14="http://schemas.microsoft.com/office/powerpoint/2010/main" val="3089850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424F97-1E6C-6C40-A1C4-6CC10A0549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DEE9550-D7F7-064A-950C-6D409D454D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82CC21F-3BA2-B347-A4B9-0D09418A41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5F1BE0B-6332-4341-B4C3-8C02B9642916}"/>
              </a:ext>
            </a:extLst>
          </p:cNvPr>
          <p:cNvSpPr>
            <a:spLocks noGrp="1"/>
          </p:cNvSpPr>
          <p:nvPr>
            <p:ph type="dt" sz="half" idx="10"/>
          </p:nvPr>
        </p:nvSpPr>
        <p:spPr/>
        <p:txBody>
          <a:bodyPr/>
          <a:lstStyle/>
          <a:p>
            <a:fld id="{05393569-7CC3-1845-88F1-E4D94EDA8A70}" type="datetimeFigureOut">
              <a:rPr lang="en-US" smtClean="0"/>
              <a:t>4/13/2021</a:t>
            </a:fld>
            <a:endParaRPr lang="en-US" dirty="0"/>
          </a:p>
        </p:txBody>
      </p:sp>
      <p:sp>
        <p:nvSpPr>
          <p:cNvPr id="6" name="Footer Placeholder 5">
            <a:extLst>
              <a:ext uri="{FF2B5EF4-FFF2-40B4-BE49-F238E27FC236}">
                <a16:creationId xmlns:a16="http://schemas.microsoft.com/office/drawing/2014/main" xmlns="" id="{F1C82A61-A848-AB42-8F22-EB08C20044F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68F989AD-A7E8-534F-8FD3-754D9BF430CC}"/>
              </a:ext>
            </a:extLst>
          </p:cNvPr>
          <p:cNvSpPr>
            <a:spLocks noGrp="1"/>
          </p:cNvSpPr>
          <p:nvPr>
            <p:ph type="sldNum" sz="quarter" idx="12"/>
          </p:nvPr>
        </p:nvSpPr>
        <p:spPr/>
        <p:txBody>
          <a:bodyPr/>
          <a:lstStyle/>
          <a:p>
            <a:fld id="{CE535A2C-4413-2147-92F5-05447E883258}" type="slidenum">
              <a:rPr lang="en-US" smtClean="0"/>
              <a:t>‹#›</a:t>
            </a:fld>
            <a:endParaRPr lang="en-US" dirty="0"/>
          </a:p>
        </p:txBody>
      </p:sp>
    </p:spTree>
    <p:extLst>
      <p:ext uri="{BB962C8B-B14F-4D97-AF65-F5344CB8AC3E}">
        <p14:creationId xmlns:p14="http://schemas.microsoft.com/office/powerpoint/2010/main" val="139109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45D914-F3B8-F44A-A33E-613F0ADB1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026CDC3-3148-A041-BBD6-3E2E63BE90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415798D-1BD7-EB4B-96CA-D60AB2C5D8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37534C1A-722A-9741-A638-628B809DBF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9780895-3A61-FA4F-8A11-DBEBE79D8E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05D73B6-FC53-6C4C-A80C-9D52AF6002F4}"/>
              </a:ext>
            </a:extLst>
          </p:cNvPr>
          <p:cNvSpPr>
            <a:spLocks noGrp="1"/>
          </p:cNvSpPr>
          <p:nvPr>
            <p:ph type="dt" sz="half" idx="10"/>
          </p:nvPr>
        </p:nvSpPr>
        <p:spPr/>
        <p:txBody>
          <a:bodyPr/>
          <a:lstStyle/>
          <a:p>
            <a:fld id="{05393569-7CC3-1845-88F1-E4D94EDA8A70}" type="datetimeFigureOut">
              <a:rPr lang="en-US" smtClean="0"/>
              <a:t>4/13/2021</a:t>
            </a:fld>
            <a:endParaRPr lang="en-US" dirty="0"/>
          </a:p>
        </p:txBody>
      </p:sp>
      <p:sp>
        <p:nvSpPr>
          <p:cNvPr id="8" name="Footer Placeholder 7">
            <a:extLst>
              <a:ext uri="{FF2B5EF4-FFF2-40B4-BE49-F238E27FC236}">
                <a16:creationId xmlns:a16="http://schemas.microsoft.com/office/drawing/2014/main" xmlns="" id="{50E8FD51-E6BD-0041-9F41-BF06FBF800A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9B915A4-2CB6-484A-B656-5E641D634B0D}"/>
              </a:ext>
            </a:extLst>
          </p:cNvPr>
          <p:cNvSpPr>
            <a:spLocks noGrp="1"/>
          </p:cNvSpPr>
          <p:nvPr>
            <p:ph type="sldNum" sz="quarter" idx="12"/>
          </p:nvPr>
        </p:nvSpPr>
        <p:spPr/>
        <p:txBody>
          <a:bodyPr/>
          <a:lstStyle/>
          <a:p>
            <a:fld id="{CE535A2C-4413-2147-92F5-05447E883258}" type="slidenum">
              <a:rPr lang="en-US" smtClean="0"/>
              <a:t>‹#›</a:t>
            </a:fld>
            <a:endParaRPr lang="en-US" dirty="0"/>
          </a:p>
        </p:txBody>
      </p:sp>
    </p:spTree>
    <p:extLst>
      <p:ext uri="{BB962C8B-B14F-4D97-AF65-F5344CB8AC3E}">
        <p14:creationId xmlns:p14="http://schemas.microsoft.com/office/powerpoint/2010/main" val="318380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8D599D-1973-E247-8EF3-1412C0242F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4E680BD-E1D1-584A-AC1D-E0490DCC1B13}"/>
              </a:ext>
            </a:extLst>
          </p:cNvPr>
          <p:cNvSpPr>
            <a:spLocks noGrp="1"/>
          </p:cNvSpPr>
          <p:nvPr>
            <p:ph type="dt" sz="half" idx="10"/>
          </p:nvPr>
        </p:nvSpPr>
        <p:spPr/>
        <p:txBody>
          <a:bodyPr/>
          <a:lstStyle/>
          <a:p>
            <a:fld id="{05393569-7CC3-1845-88F1-E4D94EDA8A70}" type="datetimeFigureOut">
              <a:rPr lang="en-US" smtClean="0"/>
              <a:t>4/13/2021</a:t>
            </a:fld>
            <a:endParaRPr lang="en-US" dirty="0"/>
          </a:p>
        </p:txBody>
      </p:sp>
      <p:sp>
        <p:nvSpPr>
          <p:cNvPr id="4" name="Footer Placeholder 3">
            <a:extLst>
              <a:ext uri="{FF2B5EF4-FFF2-40B4-BE49-F238E27FC236}">
                <a16:creationId xmlns:a16="http://schemas.microsoft.com/office/drawing/2014/main" xmlns="" id="{58C0CC76-AE2D-064E-97DF-D8AF045176B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ACF1F8A6-47DB-EB49-9594-9F70C187795B}"/>
              </a:ext>
            </a:extLst>
          </p:cNvPr>
          <p:cNvSpPr>
            <a:spLocks noGrp="1"/>
          </p:cNvSpPr>
          <p:nvPr>
            <p:ph type="sldNum" sz="quarter" idx="12"/>
          </p:nvPr>
        </p:nvSpPr>
        <p:spPr/>
        <p:txBody>
          <a:bodyPr/>
          <a:lstStyle/>
          <a:p>
            <a:fld id="{CE535A2C-4413-2147-92F5-05447E883258}" type="slidenum">
              <a:rPr lang="en-US" smtClean="0"/>
              <a:t>‹#›</a:t>
            </a:fld>
            <a:endParaRPr lang="en-US" dirty="0"/>
          </a:p>
        </p:txBody>
      </p:sp>
    </p:spTree>
    <p:extLst>
      <p:ext uri="{BB962C8B-B14F-4D97-AF65-F5344CB8AC3E}">
        <p14:creationId xmlns:p14="http://schemas.microsoft.com/office/powerpoint/2010/main" val="275918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D9FA395-6019-4B4F-A61A-5426AB4A0F63}"/>
              </a:ext>
            </a:extLst>
          </p:cNvPr>
          <p:cNvSpPr>
            <a:spLocks noGrp="1"/>
          </p:cNvSpPr>
          <p:nvPr>
            <p:ph type="dt" sz="half" idx="10"/>
          </p:nvPr>
        </p:nvSpPr>
        <p:spPr/>
        <p:txBody>
          <a:bodyPr/>
          <a:lstStyle/>
          <a:p>
            <a:fld id="{05393569-7CC3-1845-88F1-E4D94EDA8A70}" type="datetimeFigureOut">
              <a:rPr lang="en-US" smtClean="0"/>
              <a:t>4/13/2021</a:t>
            </a:fld>
            <a:endParaRPr lang="en-US" dirty="0"/>
          </a:p>
        </p:txBody>
      </p:sp>
      <p:sp>
        <p:nvSpPr>
          <p:cNvPr id="3" name="Footer Placeholder 2">
            <a:extLst>
              <a:ext uri="{FF2B5EF4-FFF2-40B4-BE49-F238E27FC236}">
                <a16:creationId xmlns:a16="http://schemas.microsoft.com/office/drawing/2014/main" xmlns="" id="{A6AEA5DC-00F7-0E41-B591-ABA5A4BC94B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52D2D06-F9B5-0D48-B733-30FF51F39E54}"/>
              </a:ext>
            </a:extLst>
          </p:cNvPr>
          <p:cNvSpPr>
            <a:spLocks noGrp="1"/>
          </p:cNvSpPr>
          <p:nvPr>
            <p:ph type="sldNum" sz="quarter" idx="12"/>
          </p:nvPr>
        </p:nvSpPr>
        <p:spPr/>
        <p:txBody>
          <a:bodyPr/>
          <a:lstStyle/>
          <a:p>
            <a:fld id="{CE535A2C-4413-2147-92F5-05447E883258}" type="slidenum">
              <a:rPr lang="en-US" smtClean="0"/>
              <a:t>‹#›</a:t>
            </a:fld>
            <a:endParaRPr lang="en-US" dirty="0"/>
          </a:p>
        </p:txBody>
      </p:sp>
    </p:spTree>
    <p:extLst>
      <p:ext uri="{BB962C8B-B14F-4D97-AF65-F5344CB8AC3E}">
        <p14:creationId xmlns:p14="http://schemas.microsoft.com/office/powerpoint/2010/main" val="1880445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8699EA-CFFA-6E45-A0EE-C0AC9DD3AF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E2ABCDD-BD9A-1E4D-A2CC-1AC4FE1DD3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A611982-0928-F744-99CC-58483F89A0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CA032CB-9014-2746-8234-C7942648A6EE}"/>
              </a:ext>
            </a:extLst>
          </p:cNvPr>
          <p:cNvSpPr>
            <a:spLocks noGrp="1"/>
          </p:cNvSpPr>
          <p:nvPr>
            <p:ph type="dt" sz="half" idx="10"/>
          </p:nvPr>
        </p:nvSpPr>
        <p:spPr/>
        <p:txBody>
          <a:bodyPr/>
          <a:lstStyle/>
          <a:p>
            <a:fld id="{05393569-7CC3-1845-88F1-E4D94EDA8A70}" type="datetimeFigureOut">
              <a:rPr lang="en-US" smtClean="0"/>
              <a:t>4/13/2021</a:t>
            </a:fld>
            <a:endParaRPr lang="en-US" dirty="0"/>
          </a:p>
        </p:txBody>
      </p:sp>
      <p:sp>
        <p:nvSpPr>
          <p:cNvPr id="6" name="Footer Placeholder 5">
            <a:extLst>
              <a:ext uri="{FF2B5EF4-FFF2-40B4-BE49-F238E27FC236}">
                <a16:creationId xmlns:a16="http://schemas.microsoft.com/office/drawing/2014/main" xmlns="" id="{10182CCE-E0AA-9A45-A0D1-77E2EC9731D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88B1B65D-6AD1-4641-AD02-34BA9020120F}"/>
              </a:ext>
            </a:extLst>
          </p:cNvPr>
          <p:cNvSpPr>
            <a:spLocks noGrp="1"/>
          </p:cNvSpPr>
          <p:nvPr>
            <p:ph type="sldNum" sz="quarter" idx="12"/>
          </p:nvPr>
        </p:nvSpPr>
        <p:spPr/>
        <p:txBody>
          <a:bodyPr/>
          <a:lstStyle/>
          <a:p>
            <a:fld id="{CE535A2C-4413-2147-92F5-05447E883258}" type="slidenum">
              <a:rPr lang="en-US" smtClean="0"/>
              <a:t>‹#›</a:t>
            </a:fld>
            <a:endParaRPr lang="en-US" dirty="0"/>
          </a:p>
        </p:txBody>
      </p:sp>
    </p:spTree>
    <p:extLst>
      <p:ext uri="{BB962C8B-B14F-4D97-AF65-F5344CB8AC3E}">
        <p14:creationId xmlns:p14="http://schemas.microsoft.com/office/powerpoint/2010/main" val="405647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7A5B42-1580-7C4A-A204-DD521D2F21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4BB2DE51-1ED0-7241-94C1-F95D47A34E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3BA759C1-717D-D846-B82F-3617C687A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75ABAD6-E1C7-834E-A379-6B4492DF3795}"/>
              </a:ext>
            </a:extLst>
          </p:cNvPr>
          <p:cNvSpPr>
            <a:spLocks noGrp="1"/>
          </p:cNvSpPr>
          <p:nvPr>
            <p:ph type="dt" sz="half" idx="10"/>
          </p:nvPr>
        </p:nvSpPr>
        <p:spPr/>
        <p:txBody>
          <a:bodyPr/>
          <a:lstStyle/>
          <a:p>
            <a:fld id="{05393569-7CC3-1845-88F1-E4D94EDA8A70}" type="datetimeFigureOut">
              <a:rPr lang="en-US" smtClean="0"/>
              <a:t>4/13/2021</a:t>
            </a:fld>
            <a:endParaRPr lang="en-US" dirty="0"/>
          </a:p>
        </p:txBody>
      </p:sp>
      <p:sp>
        <p:nvSpPr>
          <p:cNvPr id="6" name="Footer Placeholder 5">
            <a:extLst>
              <a:ext uri="{FF2B5EF4-FFF2-40B4-BE49-F238E27FC236}">
                <a16:creationId xmlns:a16="http://schemas.microsoft.com/office/drawing/2014/main" xmlns="" id="{A94E7B48-9A64-D844-B73A-1743BAB109C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3DD9246E-EFF9-144E-9EE1-080AEF0BB1EE}"/>
              </a:ext>
            </a:extLst>
          </p:cNvPr>
          <p:cNvSpPr>
            <a:spLocks noGrp="1"/>
          </p:cNvSpPr>
          <p:nvPr>
            <p:ph type="sldNum" sz="quarter" idx="12"/>
          </p:nvPr>
        </p:nvSpPr>
        <p:spPr/>
        <p:txBody>
          <a:bodyPr/>
          <a:lstStyle/>
          <a:p>
            <a:fld id="{CE535A2C-4413-2147-92F5-05447E883258}" type="slidenum">
              <a:rPr lang="en-US" smtClean="0"/>
              <a:t>‹#›</a:t>
            </a:fld>
            <a:endParaRPr lang="en-US" dirty="0"/>
          </a:p>
        </p:txBody>
      </p:sp>
    </p:spTree>
    <p:extLst>
      <p:ext uri="{BB962C8B-B14F-4D97-AF65-F5344CB8AC3E}">
        <p14:creationId xmlns:p14="http://schemas.microsoft.com/office/powerpoint/2010/main" val="278515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06A21EC-6311-D544-93A6-1FA4985850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D92A04EE-2858-8945-BD2E-DA30809D53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3152B5F-BAC1-5549-BBE6-4E9B4F4FCF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393569-7CC3-1845-88F1-E4D94EDA8A70}" type="datetimeFigureOut">
              <a:rPr lang="en-US" smtClean="0"/>
              <a:t>4/13/2021</a:t>
            </a:fld>
            <a:endParaRPr lang="en-US" dirty="0"/>
          </a:p>
        </p:txBody>
      </p:sp>
      <p:sp>
        <p:nvSpPr>
          <p:cNvPr id="5" name="Footer Placeholder 4">
            <a:extLst>
              <a:ext uri="{FF2B5EF4-FFF2-40B4-BE49-F238E27FC236}">
                <a16:creationId xmlns:a16="http://schemas.microsoft.com/office/drawing/2014/main" xmlns="" id="{DE483614-E536-574D-8AC6-F81B44FFF8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AB03CDBA-1ADF-F047-AE72-BE81BA2F8D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35A2C-4413-2147-92F5-05447E883258}" type="slidenum">
              <a:rPr lang="en-US" smtClean="0"/>
              <a:t>‹#›</a:t>
            </a:fld>
            <a:endParaRPr lang="en-US" dirty="0"/>
          </a:p>
        </p:txBody>
      </p:sp>
    </p:spTree>
    <p:extLst>
      <p:ext uri="{BB962C8B-B14F-4D97-AF65-F5344CB8AC3E}">
        <p14:creationId xmlns:p14="http://schemas.microsoft.com/office/powerpoint/2010/main" val="3899644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609B86-3BBE-DB4C-B8C1-0F4826096BDD}"/>
              </a:ext>
            </a:extLst>
          </p:cNvPr>
          <p:cNvSpPr>
            <a:spLocks noGrp="1"/>
          </p:cNvSpPr>
          <p:nvPr>
            <p:ph type="title"/>
          </p:nvPr>
        </p:nvSpPr>
        <p:spPr>
          <a:xfrm>
            <a:off x="838200" y="67384"/>
            <a:ext cx="10515600" cy="707531"/>
          </a:xfrm>
        </p:spPr>
        <p:txBody>
          <a:bodyPr/>
          <a:lstStyle/>
          <a:p>
            <a:pPr algn="ctr"/>
            <a:r>
              <a:rPr lang="en-US" b="1" dirty="0"/>
              <a:t>Assignments for today</a:t>
            </a:r>
          </a:p>
        </p:txBody>
      </p:sp>
      <p:sp>
        <p:nvSpPr>
          <p:cNvPr id="3" name="Content Placeholder 2">
            <a:extLst>
              <a:ext uri="{FF2B5EF4-FFF2-40B4-BE49-F238E27FC236}">
                <a16:creationId xmlns:a16="http://schemas.microsoft.com/office/drawing/2014/main" xmlns="" id="{E247D495-A452-3641-AF76-95B8C9570971}"/>
              </a:ext>
            </a:extLst>
          </p:cNvPr>
          <p:cNvSpPr>
            <a:spLocks noGrp="1"/>
          </p:cNvSpPr>
          <p:nvPr>
            <p:ph idx="1"/>
          </p:nvPr>
        </p:nvSpPr>
        <p:spPr>
          <a:xfrm>
            <a:off x="0" y="774914"/>
            <a:ext cx="12192000" cy="6083085"/>
          </a:xfrm>
        </p:spPr>
        <p:txBody>
          <a:bodyPr>
            <a:noAutofit/>
          </a:bodyPr>
          <a:lstStyle/>
          <a:p>
            <a:pPr marL="0" indent="0" algn="ctr">
              <a:buNone/>
            </a:pPr>
            <a:r>
              <a:rPr lang="en-US" b="1" dirty="0"/>
              <a:t>Part 2</a:t>
            </a:r>
          </a:p>
          <a:p>
            <a:pPr marL="0" indent="0">
              <a:buNone/>
            </a:pPr>
            <a:r>
              <a:rPr lang="en-US" sz="2400" dirty="0"/>
              <a:t>In our next session, we will start to look more deeply at what social justice initiatives in your school look like. Come to our next session ready to share publicly or in your breakout rooms what your social justice initiatives look like. If you have embarked on no social justice initiatives in your school, share that as well. You are also invited to think about challenges you may have with embarking on social justice initiatives in your school. Some prompts to consider:</a:t>
            </a:r>
          </a:p>
          <a:p>
            <a:pPr marL="0" indent="0">
              <a:buNone/>
            </a:pPr>
            <a:endParaRPr lang="en-US" sz="2400" dirty="0"/>
          </a:p>
          <a:p>
            <a:r>
              <a:rPr lang="en-US" sz="2400" dirty="0"/>
              <a:t>How does my school define social justice, if we have at all?</a:t>
            </a:r>
          </a:p>
          <a:p>
            <a:r>
              <a:rPr lang="en-US" sz="2400" dirty="0"/>
              <a:t>Does the school have a uniform opinion on what social justice is?</a:t>
            </a:r>
          </a:p>
          <a:p>
            <a:r>
              <a:rPr lang="en-US" sz="2400" dirty="0"/>
              <a:t>What does a social justice emphasis look like in my school (curriculum, hiring, student engagement, etc.?</a:t>
            </a:r>
          </a:p>
          <a:p>
            <a:r>
              <a:rPr lang="en-US" sz="2400" dirty="0"/>
              <a:t>Are there social justice initiatives that I would like to embark but I am afraid to (ex. starting a #blacklivesmatter or #stopaisanhate campaign).</a:t>
            </a:r>
          </a:p>
          <a:p>
            <a:r>
              <a:rPr lang="en-US" sz="2400" dirty="0"/>
              <a:t>Are there social jus</a:t>
            </a:r>
          </a:p>
        </p:txBody>
      </p:sp>
    </p:spTree>
    <p:extLst>
      <p:ext uri="{BB962C8B-B14F-4D97-AF65-F5344CB8AC3E}">
        <p14:creationId xmlns:p14="http://schemas.microsoft.com/office/powerpoint/2010/main" val="409586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1959</TotalTime>
  <Words>174</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Assignments for today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Episcopal School A Moment vs. A Movement: Your Anti-racism Journey</dc:title>
  <dc:creator>Omekongo Dibinga</dc:creator>
  <cp:lastModifiedBy>Michael Leibman</cp:lastModifiedBy>
  <cp:revision>45</cp:revision>
  <dcterms:created xsi:type="dcterms:W3CDTF">2020-12-09T14:25:02Z</dcterms:created>
  <dcterms:modified xsi:type="dcterms:W3CDTF">2021-04-13T17:47:02Z</dcterms:modified>
</cp:coreProperties>
</file>